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5" r:id="rId2"/>
    <p:sldId id="257" r:id="rId3"/>
    <p:sldId id="258" r:id="rId4"/>
    <p:sldId id="261" r:id="rId5"/>
    <p:sldId id="262" r:id="rId6"/>
    <p:sldId id="287" r:id="rId7"/>
    <p:sldId id="288" r:id="rId8"/>
    <p:sldId id="289" r:id="rId9"/>
    <p:sldId id="290" r:id="rId10"/>
    <p:sldId id="264" r:id="rId11"/>
    <p:sldId id="278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E7"/>
    <a:srgbClr val="8D6347"/>
    <a:srgbClr val="FFFFFF"/>
    <a:srgbClr val="9D0000"/>
    <a:srgbClr val="855939"/>
    <a:srgbClr val="60370F"/>
    <a:srgbClr val="8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66" d="100"/>
          <a:sy n="66" d="100"/>
        </p:scale>
        <p:origin x="-126" y="5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27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370764-A101-4F54-95B9-F4CE648F7E6A}" type="datetime1">
              <a:rPr lang="es-ES" smtClean="0"/>
              <a:t>16/01/2020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1E503E-9C9E-4EC6-B8AF-91FC09DF0C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93A307-46C6-4F06-805B-DBF7425F66FD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AE59743-683C-4279-9E83-23C937C99CF6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AE59743-683C-4279-9E83-23C937C99CF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9506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8133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144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099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060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84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454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367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51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 descr="Copas en una mesa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 descr="Máscara de pincelada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924" y="5646875"/>
            <a:ext cx="6238970" cy="505934"/>
          </a:xfrm>
        </p:spPr>
        <p:txBody>
          <a:bodyPr rtlCol="0"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FF6CD8-FBB8-4256-87F1-FD70D838433F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ción de imagen 14" descr="Su logotipo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 descr="Mancha de pincelada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2" name="Rectángulo 51" descr="Mancha de pincelada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Marcador de texto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46452" y="3642055"/>
            <a:ext cx="4787999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D06640-8ADB-4285-8792-148C6CE14E4B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46452" y="4054527"/>
            <a:ext cx="4788000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texto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12 345</a:t>
            </a:r>
          </a:p>
        </p:txBody>
      </p:sp>
      <p:sp>
        <p:nvSpPr>
          <p:cNvPr id="39" name="Marcador de texto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464798" y="3642350"/>
            <a:ext cx="4787999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64798" y="4054822"/>
            <a:ext cx="4788000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3" name="Marcador de texto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6780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rculos de los núme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 descr="Mancha de pincelada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Marcador de texto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8836" y="4448204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03231-51AC-498F-B056-04000733F334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08836" y="4860676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9" name="Marcador de texto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716343" y="4448499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716343" y="4860971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2" name="Marcador de texto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8032507" y="4448204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texto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8032507" y="4860676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texto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100 €</a:t>
            </a:r>
          </a:p>
        </p:txBody>
      </p:sp>
      <p:sp>
        <p:nvSpPr>
          <p:cNvPr id="29" name="Marcador de texto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Mil millones</a:t>
            </a:r>
          </a:p>
        </p:txBody>
      </p:sp>
      <p:sp>
        <p:nvSpPr>
          <p:cNvPr id="32" name="Marcador de texto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50 €</a:t>
            </a:r>
          </a:p>
        </p:txBody>
      </p:sp>
      <p:sp>
        <p:nvSpPr>
          <p:cNvPr id="33" name="Marcador de texto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Mil millones</a:t>
            </a:r>
          </a:p>
        </p:txBody>
      </p:sp>
      <p:sp>
        <p:nvSpPr>
          <p:cNvPr id="34" name="Marcador de texto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25 €</a:t>
            </a:r>
          </a:p>
        </p:txBody>
      </p:sp>
      <p:sp>
        <p:nvSpPr>
          <p:cNvPr id="35" name="Marcador de texto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Mil millones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656" y="2914563"/>
            <a:ext cx="4899002" cy="2528208"/>
          </a:xfrm>
        </p:spPr>
        <p:txBody>
          <a:bodyPr rtlCol="0"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2D69E-CA10-4527-B254-FADF2AD3AEB3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4" name="Marcador de texto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8197" y="2509005"/>
            <a:ext cx="468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texto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694264" y="2509005"/>
            <a:ext cx="468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 hasCustomPrompt="1"/>
          </p:nvPr>
        </p:nvSpPr>
        <p:spPr>
          <a:xfrm>
            <a:off x="6475262" y="2914563"/>
            <a:ext cx="4899002" cy="2528208"/>
          </a:xfrm>
        </p:spPr>
        <p:txBody>
          <a:bodyPr rtlCol="0"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rtlCol="0" anchor="b" anchorCtr="0">
            <a:noAutofit/>
          </a:bodyPr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B28A0-6BC0-49C9-9B7E-608A397D7F0C}" type="datetime1">
              <a:rPr lang="es-ES" noProof="0" smtClean="0"/>
              <a:t>16/01/2020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3" name="Rectángulo 12" descr="Mancha de pincelada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Marcador de texto 9" descr="Cuadrante con los logotipos de los competidores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Más conveniente</a:t>
            </a:r>
          </a:p>
        </p:txBody>
      </p:sp>
      <p:sp>
        <p:nvSpPr>
          <p:cNvPr id="17" name="Marcador de texto 9" descr="Cuadrante con los logotipos de los competidores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Menos conveniente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Más caro</a:t>
            </a:r>
          </a:p>
        </p:txBody>
      </p:sp>
      <p:sp>
        <p:nvSpPr>
          <p:cNvPr id="19" name="Marcador de texto 9" descr="Cuadrante con los logotipos de los competidores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 rtlCol="0"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Menos caro</a:t>
            </a:r>
          </a:p>
        </p:txBody>
      </p:sp>
      <p:sp>
        <p:nvSpPr>
          <p:cNvPr id="22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2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3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1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4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3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5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4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6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5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7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6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8" name="Marcador de posición de imagen 14" descr="Cuadrante con los logotipos de los competidores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Logotipo</a:t>
            </a:r>
            <a:br>
              <a:rPr lang="es-ES" noProof="0"/>
            </a:br>
            <a:r>
              <a:rPr lang="es-ES" noProof="0"/>
              <a:t>de su </a:t>
            </a:r>
            <a:br>
              <a:rPr lang="es-ES" noProof="0"/>
            </a:br>
            <a:r>
              <a:rPr lang="es-ES" noProof="0"/>
              <a:t>restaurante</a:t>
            </a:r>
          </a:p>
        </p:txBody>
      </p:sp>
      <p:cxnSp>
        <p:nvCxnSpPr>
          <p:cNvPr id="29" name="Conector recto de flecha 28" descr="Cuadrante con los logotipos de los competidores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 descr="Cuadrante con los logotipos de los competidores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tres blo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4C138-32DE-4311-868F-B9A4BE31F22A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509" y="2871230"/>
            <a:ext cx="3106800" cy="2599560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texto del patrón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1" name="Marcador de texto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542278" y="2869418"/>
            <a:ext cx="3106800" cy="2599560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6" name="Marcador de texto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32614" y="2869418"/>
            <a:ext cx="3106800" cy="2599560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 rtlCol="0"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editar el texto del patrón</a:t>
            </a:r>
          </a:p>
        </p:txBody>
      </p:sp>
      <p:sp>
        <p:nvSpPr>
          <p:cNvPr id="46" name="Marcador de texto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 rtlCol="0"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editar el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6" y="2299110"/>
            <a:ext cx="5220000" cy="32675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E57021-02E8-490F-A69C-79153009E3C3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8206" y="1893552"/>
            <a:ext cx="522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texto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33806" y="1893552"/>
            <a:ext cx="522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 hasCustomPrompt="1"/>
          </p:nvPr>
        </p:nvSpPr>
        <p:spPr>
          <a:xfrm>
            <a:off x="6133806" y="2299110"/>
            <a:ext cx="5220000" cy="32675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 41" descr="Mancha de pincelada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FED325-8DC9-4EE7-914F-813A33323530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59129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3" name="Marcador de texto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4" name="Marcador de posición de texto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 hasCustomPrompt="1"/>
          </p:nvPr>
        </p:nvSpPr>
        <p:spPr>
          <a:xfrm>
            <a:off x="9603105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36" name="Marcador de posición de texto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 hasCustomPrompt="1"/>
          </p:nvPr>
        </p:nvSpPr>
        <p:spPr>
          <a:xfrm>
            <a:off x="3045123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38" name="Marcador de posición de texto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5231117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40" name="Marcador de posición de texto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 hasCustomPrompt="1"/>
          </p:nvPr>
        </p:nvSpPr>
        <p:spPr>
          <a:xfrm>
            <a:off x="7417111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1" name="Marcador de texto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798360" y="1554169"/>
            <a:ext cx="8595281" cy="401244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BEBF88-5070-4ACC-9814-036E1400276A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9DAAF-9641-4277-B7AB-75BBF47FB603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Rectángulo 11" descr="Mancha de pincelada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texto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4149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3726" y="3734003"/>
            <a:ext cx="31176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33726" y="4116456"/>
            <a:ext cx="31176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Editar estilos de texto del patrón</a:t>
            </a:r>
          </a:p>
        </p:txBody>
      </p:sp>
      <p:sp>
        <p:nvSpPr>
          <p:cNvPr id="19" name="Rectángulo 18" descr="Mancha de pincelada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Rectángulo 22" descr="Mancha de pincelada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Marcador de posición de texto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4536948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texto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 hasCustomPrompt="1"/>
          </p:nvPr>
        </p:nvSpPr>
        <p:spPr>
          <a:xfrm>
            <a:off x="4536525" y="4116456"/>
            <a:ext cx="31176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Editar estilos de texto del patrón</a:t>
            </a:r>
          </a:p>
        </p:txBody>
      </p:sp>
      <p:sp>
        <p:nvSpPr>
          <p:cNvPr id="27" name="Marcador de posición de texto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7983668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posición de texto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 hasCustomPrompt="1"/>
          </p:nvPr>
        </p:nvSpPr>
        <p:spPr>
          <a:xfrm>
            <a:off x="7983245" y="4116456"/>
            <a:ext cx="31176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imagen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36525" y="3734003"/>
            <a:ext cx="31176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33" name="Marcador de texto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3245" y="3734003"/>
            <a:ext cx="31176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88D608-218F-4917-83FD-91B833B2533D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4" name="Rectángulo 43" descr="Mancha de pincelada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0" name="Marcador de posición de texto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2282288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2" name="Marcador de posición de texto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282288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3" name="Rectángulo 52" descr="Mancha de pincelada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4" name="Marcador de posición de texto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2282288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6" name="Marcador de posición de texto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 hasCustomPrompt="1"/>
          </p:nvPr>
        </p:nvSpPr>
        <p:spPr>
          <a:xfrm>
            <a:off x="2282288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7" name="Rectángulo 56" descr="Mancha de pincelada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8" name="Marcador de posición de texto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5853974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0" name="Marcador de posición de texto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 hasCustomPrompt="1"/>
          </p:nvPr>
        </p:nvSpPr>
        <p:spPr>
          <a:xfrm>
            <a:off x="5853974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1" name="Rectángulo 60" descr="Mancha de pincelada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2" name="Marcador de posición de texto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 hasCustomPrompt="1"/>
          </p:nvPr>
        </p:nvSpPr>
        <p:spPr>
          <a:xfrm>
            <a:off x="5853974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4" name="Marcador de posición de texto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 hasCustomPrompt="1"/>
          </p:nvPr>
        </p:nvSpPr>
        <p:spPr>
          <a:xfrm>
            <a:off x="5853974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5" name="Rectángulo 64" descr="Mancha de pincelada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6" name="Marcador de posición de texto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 hasCustomPrompt="1"/>
          </p:nvPr>
        </p:nvSpPr>
        <p:spPr>
          <a:xfrm>
            <a:off x="9445429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8" name="Marcador de posición de texto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 hasCustomPrompt="1"/>
          </p:nvPr>
        </p:nvSpPr>
        <p:spPr>
          <a:xfrm>
            <a:off x="9445429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9" name="Rectángulo 68" descr="Mancha de pincelada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0" name="Marcador de posición de texto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 hasCustomPrompt="1"/>
          </p:nvPr>
        </p:nvSpPr>
        <p:spPr>
          <a:xfrm>
            <a:off x="9445429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2" name="Marcador de posición de texto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 hasCustomPrompt="1"/>
          </p:nvPr>
        </p:nvSpPr>
        <p:spPr>
          <a:xfrm>
            <a:off x="9445429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3" name="Marcador de posición de imagen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5" name="Marcador de posición de imagen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8" name="Marcador de posición de imagen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9" name="Marcador de posición de imagen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0" name="Marcador de posición de imagen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1" name="Marcador de posición de imagen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descr="Mesa de un restaurante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rgbClr val="FFFFFF"/>
              </a:solidFill>
            </a:endParaRPr>
          </a:p>
        </p:txBody>
      </p:sp>
      <p:sp>
        <p:nvSpPr>
          <p:cNvPr id="8" name="Rectángulo 7" descr="Mancha de pincelada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posición de imagen 14" descr="Su logotipo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fld id="{E680508E-3D12-4B6B-8281-EC4321819A69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ítulo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Estilo del subtítulo del patrón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rtlCol="0" anchor="b" anchorCtr="0">
            <a:normAutofit/>
          </a:bodyPr>
          <a:lstStyle>
            <a:lvl1pPr algn="ctr">
              <a:defRPr sz="3400"/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EDITAR EL TÍTULO</a:t>
            </a:r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gráfico circ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D27EDE-32EC-4DBB-B281-151B137A4258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Rectángulo 58" descr="Mancha de pincelada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3" name="Marcador de texto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2 000 000 €</a:t>
            </a:r>
          </a:p>
        </p:txBody>
      </p:sp>
      <p:sp>
        <p:nvSpPr>
          <p:cNvPr id="74" name="Marcador de texto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835712" y="293804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6" name="Marcador de texto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2 000 000 €</a:t>
            </a:r>
          </a:p>
        </p:txBody>
      </p:sp>
      <p:sp>
        <p:nvSpPr>
          <p:cNvPr id="77" name="Marcador de texto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 hasCustomPrompt="1"/>
          </p:nvPr>
        </p:nvSpPr>
        <p:spPr>
          <a:xfrm>
            <a:off x="835712" y="406982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2" name="Marcador de texto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1 500 000 €</a:t>
            </a:r>
          </a:p>
        </p:txBody>
      </p:sp>
      <p:sp>
        <p:nvSpPr>
          <p:cNvPr id="83" name="Marcador de posición de texto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 hasCustomPrompt="1"/>
          </p:nvPr>
        </p:nvSpPr>
        <p:spPr>
          <a:xfrm>
            <a:off x="8848114" y="293804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4" name="Marcador de texto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2 500 000 €</a:t>
            </a:r>
          </a:p>
        </p:txBody>
      </p:sp>
      <p:sp>
        <p:nvSpPr>
          <p:cNvPr id="85" name="Marcador de posición de texto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 hasCustomPrompt="1"/>
          </p:nvPr>
        </p:nvSpPr>
        <p:spPr>
          <a:xfrm>
            <a:off x="8848114" y="406982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6" name="Marcador de texto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3 200 000 €</a:t>
            </a:r>
          </a:p>
        </p:txBody>
      </p:sp>
      <p:sp>
        <p:nvSpPr>
          <p:cNvPr id="87" name="Marcador de texto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 hasCustomPrompt="1"/>
          </p:nvPr>
        </p:nvSpPr>
        <p:spPr>
          <a:xfrm>
            <a:off x="8848114" y="520160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Marcador de gráfico 3" descr="Diagrama de financiación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 gráfico</a:t>
            </a:r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 descr="Una copa, tazas y platos en una mesa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 descr="Máscara de pincelada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rtlCol="0" anchor="b">
            <a:normAutofit/>
          </a:bodyPr>
          <a:lstStyle>
            <a:lvl1pPr>
              <a:defRPr sz="2500"/>
            </a:lvl1pPr>
          </a:lstStyle>
          <a:p>
            <a:pPr rtl="0"/>
            <a:r>
              <a:rPr lang="es-ES" noProof="0" dirty="0"/>
              <a:t>HAGA CLIC PARA EDITAR EL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85361" y="2114730"/>
            <a:ext cx="5533990" cy="2997929"/>
          </a:xfrm>
        </p:spPr>
        <p:txBody>
          <a:bodyPr rtlCol="0"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descr="Copas en una mesa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 descr="Máscara de pincelada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7" name="Diseño del título de agradecimiento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 rtlCol="0"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¡GRACIAS!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Marcador de posición de imagen 14" descr="Su logotip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 rtlCol="0"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Nombre del orador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 rtlCol="0"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Correo electrónico: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 rtlCol="0">
            <a:noAutofit/>
          </a:bodyPr>
          <a:lstStyle>
            <a:lvl1pPr marL="0" indent="0" algn="r">
              <a:buNone/>
              <a:defRPr sz="27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correodelorador@website.com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 rtlCol="0"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Teléfono: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 rtlCol="0">
            <a:noAutofit/>
          </a:bodyPr>
          <a:lstStyle>
            <a:lvl1pPr marL="0" indent="0" algn="r">
              <a:buNone/>
              <a:defRPr sz="27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 descr="Máscara de pincelada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1A5DE234-838E-49F0-A41E-4AD13D32E7FF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las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0966EA-BC76-4A11-84D4-91D894E2D1E1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Rectángulo 23" descr="Mancha de pincelada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Marcador de texto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906157" y="2871468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los estilos de texto del patrón</a:t>
            </a:r>
          </a:p>
        </p:txBody>
      </p:sp>
      <p:sp>
        <p:nvSpPr>
          <p:cNvPr id="37" name="Marcador de posición de texto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8906157" y="3152107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Mancha de pincelada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0" name="Marcador de posición de texto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8906157" y="4819468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los estilos de texto del patrón</a:t>
            </a:r>
          </a:p>
        </p:txBody>
      </p:sp>
      <p:sp>
        <p:nvSpPr>
          <p:cNvPr id="43" name="Marcador de posición de texto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8906157" y="5100107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4" name="Marcador de posición de imagen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posición de imagen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dos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BC4DE8-F472-4D53-B4DF-407AD6AD11D5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 hasCustomPrompt="1"/>
          </p:nvPr>
        </p:nvSpPr>
        <p:spPr>
          <a:xfrm>
            <a:off x="838200" y="2521618"/>
            <a:ext cx="4891812" cy="2927341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574728" y="2514760"/>
            <a:ext cx="4891812" cy="293419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tilla para el teléf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 descr="Mancha de pincelada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  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51E1D7-796C-4505-A7FC-0D261C8A7D26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posición de imagen 11" descr="Una pizza en una mesa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posición de imagen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70400" y="3048217"/>
            <a:ext cx="2385242" cy="1712618"/>
          </a:xfrm>
        </p:spPr>
        <p:txBody>
          <a:bodyPr t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ct val="70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Estilos de texto del patrón</a:t>
            </a:r>
          </a:p>
        </p:txBody>
      </p:sp>
      <p:sp>
        <p:nvSpPr>
          <p:cNvPr id="28" name="Marcador de posición de texto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9083451" y="3048217"/>
            <a:ext cx="2451052" cy="1712618"/>
          </a:xfrm>
        </p:spPr>
        <p:txBody>
          <a:bodyPr t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ct val="70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Estilos de texto del patrón</a:t>
            </a:r>
          </a:p>
        </p:txBody>
      </p:sp>
      <p:sp>
        <p:nvSpPr>
          <p:cNvPr id="33" name="Marcador de posición de imagen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4" name="Marcador de posición de imagen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C52834-2345-4AF2-977D-84407EE5E31D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descr="Interior de un restaurante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 descr="Máscara de pincelada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417946"/>
            <a:ext cx="4251138" cy="307857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3526E2-A633-4EED-AA1C-9E3D382F1FA5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F470E458-E7C2-4395-B75D-476A174CEE4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 descr="Un joven bebiendo café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 descr="Máscara de pincelada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rtlCol="0" anchor="b">
            <a:no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2550" y="2600951"/>
            <a:ext cx="5533990" cy="2997929"/>
          </a:xfrm>
        </p:spPr>
        <p:txBody>
          <a:bodyPr rtlCol="0"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 descr="Mujer sonriendo con un teléfono móvil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 descr="Máscara de pincelada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Título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rtlCol="0" anchor="b" anchorCtr="0">
            <a:no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2AC08C-8166-45F5-8675-9C5EB862CA68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F470E458-E7C2-4395-B75D-476A174CEE4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4282" y="2212179"/>
            <a:ext cx="5533990" cy="2997929"/>
          </a:xfrm>
        </p:spPr>
        <p:txBody>
          <a:bodyPr rtlCol="0"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 descr="Mancha de pincelada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 descr="Mancha de pincelada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AC792A-A97E-426E-9422-543C5DB24A11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Rectángulo 6" descr="Mancha de pincelada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Rectángulo 8" descr="Mancha de pincelada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posición de imagen 81" descr="Icono de una copa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3" name="Marcador de posición de imagen 81" descr="Icono de una copa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3" name="Marcador de posición de imagen 81" descr="Icono de una copa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5" name="Marcador de posición de imagen 81" descr="Icono de una copa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630819" y="2950465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630819" y="2593413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4" name="Marcador de texto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630819" y="4449344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5" name="Marcador de texto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630819" y="4092292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7" name="Marcador de texto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122858" y="2950465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8" name="Marcador de texto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122858" y="2593413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9" name="Marcador de texto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122858" y="4449344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0" name="Marcador de texto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22858" y="4092292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la imagen de un orden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 descr="Mancha de pincelada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i="0" noProof="0"/>
              <a:t>  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0" name="Rectángulo 29" descr="Pantalla de un ordenad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   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rtlCol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C13C8B-776C-4CF0-8F81-F9FCEC35599C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posición de imagen 81" descr="Icono de una copa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3" name="Marcador de posición de imagen 81" descr="Icono de una copa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6771" y="3406743"/>
            <a:ext cx="2217507" cy="167351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</a:t>
            </a:r>
          </a:p>
        </p:txBody>
      </p:sp>
      <p:sp>
        <p:nvSpPr>
          <p:cNvPr id="47" name="Marcador de texto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12624" y="3406743"/>
            <a:ext cx="2297013" cy="167351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8" name="Marcador de texto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 descr="Máscara de pincelada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i="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A9CE58E7-1B30-4DA8-B4F5-E29CC050117E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ítulo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4901618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00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98865A-FAB6-4495-B8BC-2FCC3062E93E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4" name="Marcador de texto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 hasCustomPrompt="1"/>
          </p:nvPr>
        </p:nvSpPr>
        <p:spPr>
          <a:xfrm>
            <a:off x="80418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texto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4400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texto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418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85C9E941-3FB7-4A0B-92D0-A4F497B4CB63}" type="datetime1">
              <a:rPr lang="es-ES" noProof="0" smtClean="0"/>
              <a:t>16/01/2020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2678" y="5976001"/>
            <a:ext cx="42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F470E458-E7C2-4395-B75D-476A174CEE4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5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0BDA37A0-5B4C-408D-AA8C-D74A602CA9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tretch>
            <a:fillRect/>
          </a:stretch>
        </p:blipFill>
        <p:spPr>
          <a:xfrm>
            <a:off x="953091" y="1091242"/>
            <a:ext cx="1646237" cy="713116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207" y="1220087"/>
            <a:ext cx="4716772" cy="1670479"/>
          </a:xfrm>
        </p:spPr>
        <p:txBody>
          <a:bodyPr rtlCol="0">
            <a:noAutofit/>
          </a:bodyPr>
          <a:lstStyle/>
          <a:p>
            <a:pPr rtl="0"/>
            <a:r>
              <a:rPr lang="es-SV" sz="6600" dirty="0" err="1"/>
              <a:t>Bongustaio</a:t>
            </a:r>
            <a:endParaRPr lang="ru-RU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2F902E-562E-4C59-9195-659D40C6A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7253"/>
            <a:ext cx="6238970" cy="505934"/>
          </a:xfrm>
        </p:spPr>
        <p:txBody>
          <a:bodyPr rtlCol="0"/>
          <a:lstStyle/>
          <a:p>
            <a:pPr rtl="0"/>
            <a:r>
              <a:rPr lang="es-SV" dirty="0"/>
              <a:t>Proyecto de restaurante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SV" sz="3600" dirty="0"/>
              <a:t>Módulo de venta</a:t>
            </a:r>
            <a:endParaRPr lang="ru-RU" sz="36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es-SV" sz="2400" dirty="0"/>
              <a:t>Pantalla principal</a:t>
            </a:r>
            <a:endParaRPr lang="ru-RU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3CA893-1A8D-418C-B882-5F99B0D8BF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SV" dirty="0"/>
              <a:t>Tendrá disponible un pequeño catálogo de las especialidades de la casa como sugerencias para realizar una venta</a:t>
            </a:r>
            <a:endParaRPr lang="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3DAF1EC-5B0D-46F1-B728-F7FE18025A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es-SV" sz="2400" dirty="0"/>
              <a:t>Consulta de platillos</a:t>
            </a:r>
            <a:endParaRPr lang="ru-RU" sz="2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848E49-5C0B-4587-A31A-E5966059EF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s-SV" dirty="0"/>
              <a:t>Seleccionará las diferentes categorías desayuno, almuerzos y cenas para desplegar la lista de platillos disponibles</a:t>
            </a:r>
            <a:endParaRPr lang="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9D79A4-609D-40CB-A31C-39255E02AA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es-SV" sz="2400" dirty="0"/>
              <a:t>Proceso de venta</a:t>
            </a:r>
            <a:endParaRPr lang="ru-RU" sz="240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F77D0CB-EC61-4009-B8D3-FBF56511BC95}"/>
              </a:ext>
            </a:extLst>
          </p:cNvPr>
          <p:cNvSpPr>
            <a:spLocks noGrp="1"/>
          </p:cNvSpPr>
          <p:nvPr>
            <p:ph sz="half" idx="50"/>
          </p:nvPr>
        </p:nvSpPr>
        <p:spPr/>
        <p:txBody>
          <a:bodyPr rtlCol="0"/>
          <a:lstStyle/>
          <a:p>
            <a:pPr rtl="0"/>
            <a:r>
              <a:rPr lang="es" dirty="0"/>
              <a:t>Podrá realizar la venta de los productos agregados </a:t>
            </a:r>
            <a:r>
              <a:rPr lang="es-SV" dirty="0"/>
              <a:t>los productos seleccionados</a:t>
            </a:r>
            <a:endParaRPr lang="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101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E4C0176-F748-42D4-A25B-71F0C054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940" y="884136"/>
            <a:ext cx="4896000" cy="894117"/>
          </a:xfrm>
        </p:spPr>
        <p:txBody>
          <a:bodyPr rtlCol="0"/>
          <a:lstStyle/>
          <a:p>
            <a:pPr rtl="0"/>
            <a:r>
              <a:rPr lang="es" dirty="0"/>
              <a:t>¡GRACIAS!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680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791" y="677491"/>
            <a:ext cx="4772417" cy="1102291"/>
          </a:xfrm>
        </p:spPr>
        <p:txBody>
          <a:bodyPr rtlCol="0">
            <a:noAutofit/>
          </a:bodyPr>
          <a:lstStyle/>
          <a:p>
            <a:pPr rtl="0"/>
            <a:r>
              <a:rPr lang="es-SV" sz="3000" dirty="0"/>
              <a:t>Integrantes</a:t>
            </a:r>
            <a:endParaRPr lang="ru-RU" sz="3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9214AA-7CAA-486F-B94C-0576CD3DC115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3578772" y="1779782"/>
            <a:ext cx="4903435" cy="2839515"/>
          </a:xfrm>
        </p:spPr>
        <p:txBody>
          <a:bodyPr rtlCol="0">
            <a:noAutofit/>
          </a:bodyPr>
          <a:lstStyle/>
          <a:p>
            <a:r>
              <a:rPr lang="es-SV" sz="1600" dirty="0"/>
              <a:t>JOSUE VASQUEZ ESCOBAR</a:t>
            </a:r>
          </a:p>
          <a:p>
            <a:r>
              <a:rPr lang="es-SV" sz="1600" dirty="0"/>
              <a:t>ROBERTO ALFERES GOMEZ</a:t>
            </a:r>
          </a:p>
          <a:p>
            <a:r>
              <a:rPr lang="es-SV" sz="1600" dirty="0"/>
              <a:t>MIRIAN FLORES VALENCIA</a:t>
            </a:r>
          </a:p>
          <a:p>
            <a:r>
              <a:rPr lang="es-SV" sz="1600" dirty="0"/>
              <a:t>CLAUDIA SANTOS MENDEZ</a:t>
            </a:r>
          </a:p>
          <a:p>
            <a:r>
              <a:rPr lang="es-SV" sz="1600" dirty="0"/>
              <a:t>ISAAC DOÑO PEREZ</a:t>
            </a:r>
          </a:p>
          <a:p>
            <a:r>
              <a:rPr lang="es-SV" sz="1600" dirty="0"/>
              <a:t>JOQTAN MARMOL LAZO</a:t>
            </a:r>
          </a:p>
          <a:p>
            <a:r>
              <a:rPr lang="es-SV" sz="1600" dirty="0"/>
              <a:t>JUAN RUIZ NATIVI</a:t>
            </a:r>
          </a:p>
          <a:p>
            <a:r>
              <a:rPr lang="es-SV" sz="1600" dirty="0"/>
              <a:t>RENE LINARES LOPEZ</a:t>
            </a:r>
            <a:endParaRPr lang="ru-RU" sz="16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22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SV" sz="3600" dirty="0"/>
              <a:t>Objetivos</a:t>
            </a:r>
            <a:endParaRPr lang="ru-RU" sz="3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5A4E51-65D1-4F1C-B66B-51A1E5DC0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SV" dirty="0"/>
              <a:t>Desarrollar un sistema para la administración  eficiente y eficaz del restaurante </a:t>
            </a:r>
            <a:r>
              <a:rPr lang="es-SV" dirty="0" err="1"/>
              <a:t>Bongustaio</a:t>
            </a:r>
            <a:r>
              <a:rPr lang="es-SV" dirty="0"/>
              <a:t> utilizando diferentes tecnologías y así optimizar los diferentes procesos gestión y dirección del restaurante</a:t>
            </a:r>
            <a:endParaRPr lang="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 rtlCol="0"/>
          <a:lstStyle/>
          <a:p>
            <a:pPr rtl="0"/>
            <a:r>
              <a:rPr lang="es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ru-RU" smtClean="0">
                <a:solidFill>
                  <a:srgbClr val="FFFFFF"/>
                </a:solidFill>
              </a:rPr>
              <a:pPr/>
              <a:t>3</a:t>
            </a:fld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1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C81B0-2191-45BC-9905-2E1C78EB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SV" sz="3600" dirty="0"/>
              <a:t>Sistema </a:t>
            </a:r>
            <a:r>
              <a:rPr lang="es-SV" sz="3600" dirty="0" err="1"/>
              <a:t>Bongustaio</a:t>
            </a:r>
            <a:endParaRPr lang="ru-RU" sz="3600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FF3B8616-1339-49B7-9484-5BA1C898AEAA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SV" dirty="0"/>
              <a:t>Roles de usuarios</a:t>
            </a:r>
            <a:endParaRPr lang="es" dirty="0"/>
          </a:p>
        </p:txBody>
      </p:sp>
      <p:pic>
        <p:nvPicPr>
          <p:cNvPr id="21" name="Marcador de posición de imagen 20" descr="Icono de una copa">
            <a:extLst>
              <a:ext uri="{FF2B5EF4-FFF2-40B4-BE49-F238E27FC236}">
                <a16:creationId xmlns:a16="http://schemas.microsoft.com/office/drawing/2014/main" id="{5210F475-2002-4AE9-A0FF-DCBCA11294C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56449" t="-20014" r="-56449" b="-26812"/>
          <a:stretch/>
        </p:blipFill>
        <p:spPr>
          <a:xfrm>
            <a:off x="1009659" y="2761871"/>
            <a:ext cx="504000" cy="504000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B8C2489-4C28-4A80-9F6E-875452B0C83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es-SV" sz="2400" dirty="0"/>
              <a:t>TI</a:t>
            </a:r>
            <a:endParaRPr lang="ru-RU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DC39B62-BE54-415D-91D1-F2917B1B10B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/>
          <a:p>
            <a:pPr rtl="0"/>
            <a:r>
              <a:rPr lang="es-SV" dirty="0"/>
              <a:t>Permisos de edición, vista y agregar información al sistema, además la opción de habilitar campos</a:t>
            </a:r>
            <a:endParaRPr lang="es" dirty="0"/>
          </a:p>
        </p:txBody>
      </p:sp>
      <p:pic>
        <p:nvPicPr>
          <p:cNvPr id="25" name="Marcador de posición de imagen 24" descr="Icono de una campana de cristal">
            <a:extLst>
              <a:ext uri="{FF2B5EF4-FFF2-40B4-BE49-F238E27FC236}">
                <a16:creationId xmlns:a16="http://schemas.microsoft.com/office/drawing/2014/main" id="{A1652785-1C4D-4FB1-B5F5-620BA44061A7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9608" t="-22708" r="-9608" b="-46945"/>
          <a:stretch/>
        </p:blipFill>
        <p:spPr>
          <a:xfrm>
            <a:off x="6522420" y="2754732"/>
            <a:ext cx="504000" cy="504000"/>
          </a:xfr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6642833-0C4D-49DE-99DB-E59E9EE7BE4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es-SV" sz="2400" dirty="0"/>
              <a:t>Administrador</a:t>
            </a:r>
            <a:endParaRPr lang="ru-RU" sz="2400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999C6DE-C119-420D-988D-0EA1E65870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es-SV" dirty="0"/>
              <a:t>Acceso a consultar la información y generar reportes de las ventas</a:t>
            </a:r>
            <a:endParaRPr lang="es" dirty="0"/>
          </a:p>
        </p:txBody>
      </p:sp>
      <p:pic>
        <p:nvPicPr>
          <p:cNvPr id="23" name="Marcador de posición de imagen 22" descr="Icono de un cuchillo y un tenedor">
            <a:extLst>
              <a:ext uri="{FF2B5EF4-FFF2-40B4-BE49-F238E27FC236}">
                <a16:creationId xmlns:a16="http://schemas.microsoft.com/office/drawing/2014/main" id="{ED69C2CE-13BC-4657-9342-BFDC8F715C54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35875" t="-13714" r="-35875" b="-13714"/>
          <a:stretch/>
        </p:blipFill>
        <p:spPr>
          <a:xfrm>
            <a:off x="1009659" y="4259510"/>
            <a:ext cx="504000" cy="504000"/>
          </a:xfr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C6C93ED-5B50-4336-9413-22836A5619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es-SV" sz="2400" dirty="0"/>
              <a:t>Bodega</a:t>
            </a:r>
            <a:endParaRPr lang="ru-RU" sz="2400" dirty="0"/>
          </a:p>
        </p:txBody>
      </p:sp>
      <p:pic>
        <p:nvPicPr>
          <p:cNvPr id="27" name="Marcador de posición de imagen 26" descr="Icono de un gorro de chef">
            <a:extLst>
              <a:ext uri="{FF2B5EF4-FFF2-40B4-BE49-F238E27FC236}">
                <a16:creationId xmlns:a16="http://schemas.microsoft.com/office/drawing/2014/main" id="{62D1674E-42EF-4E5E-9D93-A14E50217E9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26034" t="-23413" r="-26034" b="-23413"/>
          <a:stretch/>
        </p:blipFill>
        <p:spPr>
          <a:xfrm>
            <a:off x="6522420" y="4245725"/>
            <a:ext cx="504000" cy="504000"/>
          </a:xfr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11A4B33-5F58-4E10-89D9-517850C8BD8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/>
          <a:p>
            <a:pPr rtl="0"/>
            <a:r>
              <a:rPr lang="es-SV" sz="2400" dirty="0"/>
              <a:t>Vendedor</a:t>
            </a:r>
            <a:endParaRPr lang="ru-RU" sz="2400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AFB2275-61A3-4A9B-B84E-FFDA44EEAA0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/>
          <a:p>
            <a:pPr rtl="0"/>
            <a:r>
              <a:rPr lang="es-SV" dirty="0"/>
              <a:t>Permisos acceder al modulo de ventas</a:t>
            </a:r>
            <a:endParaRPr lang="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128D86-6A24-4EED-BF70-9F13E0CE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F48D90-E977-40FB-8724-0C776E5EEF6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SV" dirty="0"/>
              <a:t>Permisos para consultar stock disponible el restaurante</a:t>
            </a:r>
          </a:p>
        </p:txBody>
      </p:sp>
    </p:spTree>
    <p:extLst>
      <p:ext uri="{BB962C8B-B14F-4D97-AF65-F5344CB8AC3E}">
        <p14:creationId xmlns:p14="http://schemas.microsoft.com/office/powerpoint/2010/main" val="3161911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" sz="3600" dirty="0"/>
              <a:t>Login</a:t>
            </a:r>
            <a:endParaRPr lang="ru-RU" sz="3600" dirty="0"/>
          </a:p>
        </p:txBody>
      </p:sp>
      <p:pic>
        <p:nvPicPr>
          <p:cNvPr id="15" name="Marcador de posición de imagen 14" descr="Icono de una copa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6771" y="2996615"/>
            <a:ext cx="2479753" cy="410127"/>
          </a:xfrm>
        </p:spPr>
        <p:txBody>
          <a:bodyPr rtlCol="0"/>
          <a:lstStyle/>
          <a:p>
            <a:pPr rtl="0"/>
            <a:r>
              <a:rPr lang="es-SV" sz="2400" dirty="0"/>
              <a:t>Inicio de sesión</a:t>
            </a:r>
            <a:endParaRPr lang="ru-RU" sz="24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SV" dirty="0"/>
              <a:t>El usuario deberá registrarse con sus credenciales para acceder al sistema</a:t>
            </a:r>
            <a:endParaRPr lang="es" dirty="0"/>
          </a:p>
        </p:txBody>
      </p:sp>
      <p:pic>
        <p:nvPicPr>
          <p:cNvPr id="17" name="Marcador de posición de imagen 16" descr="Icono de una campana de cristal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/>
        </p:blipFill>
        <p:spPr>
          <a:xfrm>
            <a:off x="9251413" y="2332432"/>
            <a:ext cx="504000" cy="504000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112623" y="2996616"/>
            <a:ext cx="2821873" cy="432384"/>
          </a:xfrm>
        </p:spPr>
        <p:txBody>
          <a:bodyPr rtlCol="0"/>
          <a:lstStyle/>
          <a:p>
            <a:pPr rtl="0"/>
            <a:r>
              <a:rPr lang="es-SV" sz="2400" dirty="0"/>
              <a:t>Permisos</a:t>
            </a:r>
            <a:endParaRPr lang="ru-RU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648452" cy="1673518"/>
          </a:xfrm>
        </p:spPr>
        <p:txBody>
          <a:bodyPr rtlCol="0">
            <a:normAutofit/>
          </a:bodyPr>
          <a:lstStyle/>
          <a:p>
            <a:pPr rtl="0"/>
            <a:r>
              <a:rPr lang="es-SV" dirty="0"/>
              <a:t>Dependiendo del usuario, el sistema lo dirigirá a los diferentes módulos del aplicativo según el nivel del rol</a:t>
            </a:r>
            <a:endParaRPr lang="es" dirty="0"/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EF55D1B-0E92-48A6-A05A-27E641564874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7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 dirty="0"/>
              <a:t>0</a:t>
            </a:r>
            <a:fld id="{F470E458-E7C2-4395-B75D-476A174CEE45}" type="slidenum">
              <a:rPr lang="ru-RU" smtClean="0"/>
              <a:t>5</a:t>
            </a:fld>
            <a:endParaRPr lang="ru-RU" dirty="0"/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3DD2E3AB-A0FD-4F63-848D-B019C464E120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8"/>
          <a:srcRect l="6093" r="609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SV" sz="3600" dirty="0"/>
              <a:t>Modulo de TI</a:t>
            </a:r>
            <a:endParaRPr lang="ru-RU" sz="3600" dirty="0"/>
          </a:p>
        </p:txBody>
      </p:sp>
      <p:pic>
        <p:nvPicPr>
          <p:cNvPr id="15" name="Marcador de posición de imagen 14" descr="Icono de una copa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2929332"/>
            <a:ext cx="2479753" cy="856342"/>
          </a:xfrm>
        </p:spPr>
        <p:txBody>
          <a:bodyPr rtlCol="0"/>
          <a:lstStyle/>
          <a:p>
            <a:pPr rtl="0"/>
            <a:r>
              <a:rPr lang="es-ES" sz="2400" dirty="0"/>
              <a:t>Posterior al inicio de sesión</a:t>
            </a:r>
            <a:endParaRPr lang="ru-RU" sz="24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38206" y="3913681"/>
            <a:ext cx="2217507" cy="1673518"/>
          </a:xfrm>
        </p:spPr>
        <p:txBody>
          <a:bodyPr rtlCol="0">
            <a:normAutofit/>
          </a:bodyPr>
          <a:lstStyle/>
          <a:p>
            <a:pPr rtl="0"/>
            <a:r>
              <a:rPr lang="es-SV" dirty="0"/>
              <a:t>Tendrá disponible a 3 opciones de los diferentes módulos</a:t>
            </a:r>
            <a:endParaRPr lang="es" dirty="0"/>
          </a:p>
        </p:txBody>
      </p:sp>
      <p:pic>
        <p:nvPicPr>
          <p:cNvPr id="17" name="Marcador de posición de imagen 16" descr="Icono de una campana de cristal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/>
        </p:blipFill>
        <p:spPr>
          <a:xfrm>
            <a:off x="9251413" y="2332432"/>
            <a:ext cx="504000" cy="504000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112623" y="2996616"/>
            <a:ext cx="2821873" cy="432384"/>
          </a:xfrm>
        </p:spPr>
        <p:txBody>
          <a:bodyPr rtlCol="0"/>
          <a:lstStyle/>
          <a:p>
            <a:pPr rtl="0"/>
            <a:r>
              <a:rPr lang="es-SV" sz="2400" dirty="0"/>
              <a:t>Opciones</a:t>
            </a:r>
            <a:endParaRPr lang="ru-RU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648452" cy="1673518"/>
          </a:xfrm>
        </p:spPr>
        <p:txBody>
          <a:bodyPr rtlCol="0">
            <a:normAutofit lnSpcReduction="10000"/>
          </a:bodyPr>
          <a:lstStyle/>
          <a:p>
            <a:pPr marL="342900" indent="-342900" rtl="0">
              <a:buFont typeface="+mj-lt"/>
              <a:buAutoNum type="arabicPeriod"/>
            </a:pPr>
            <a:r>
              <a:rPr lang="es-SV" dirty="0"/>
              <a:t>Mantenimiento a la bases de datos</a:t>
            </a:r>
          </a:p>
          <a:p>
            <a:pPr marL="342900" indent="-342900" rtl="0">
              <a:buFont typeface="+mj-lt"/>
              <a:buAutoNum type="arabicPeriod"/>
            </a:pPr>
            <a:r>
              <a:rPr lang="es-SV" dirty="0"/>
              <a:t>Simulación de ventas</a:t>
            </a:r>
          </a:p>
          <a:p>
            <a:pPr marL="342900" indent="-342900" rtl="0">
              <a:buFont typeface="+mj-lt"/>
              <a:buAutoNum type="arabicPeriod"/>
            </a:pPr>
            <a:r>
              <a:rPr lang="es-SV" dirty="0"/>
              <a:t>Verificación del buen funcionamiento de los módulos</a:t>
            </a:r>
            <a:endParaRPr lang="es" dirty="0"/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EF55D1B-0E92-48A6-A05A-27E641564874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7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6</a:t>
            </a:fld>
            <a:endParaRPr lang="ru-RU" dirty="0"/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95270FA0-8C83-43CF-B4D4-EA6A63A0C8C1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8"/>
          <a:srcRect l="21327" r="2132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SV" sz="3600" dirty="0"/>
              <a:t>Módulo de Administrador</a:t>
            </a:r>
            <a:endParaRPr lang="ru-RU" sz="3600" dirty="0"/>
          </a:p>
        </p:txBody>
      </p:sp>
      <p:pic>
        <p:nvPicPr>
          <p:cNvPr id="15" name="Marcador de posición de imagen 14" descr="Icono de una copa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2929332"/>
            <a:ext cx="2479753" cy="856342"/>
          </a:xfrm>
        </p:spPr>
        <p:txBody>
          <a:bodyPr rtlCol="0"/>
          <a:lstStyle/>
          <a:p>
            <a:pPr rtl="0"/>
            <a:r>
              <a:rPr lang="es-SV" sz="2400" dirty="0"/>
              <a:t>Auditoría</a:t>
            </a:r>
            <a:endParaRPr lang="ru-RU" sz="24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17972" y="3701382"/>
            <a:ext cx="2217507" cy="1673518"/>
          </a:xfrm>
        </p:spPr>
        <p:txBody>
          <a:bodyPr rtlCol="0">
            <a:normAutofit/>
          </a:bodyPr>
          <a:lstStyle/>
          <a:p>
            <a:pPr rtl="0"/>
            <a:r>
              <a:rPr lang="es-SV" dirty="0"/>
              <a:t>Permite consultar las ventas generadas en diferentes sucursales así como los registros de inventario</a:t>
            </a:r>
            <a:endParaRPr lang="es" dirty="0"/>
          </a:p>
        </p:txBody>
      </p:sp>
      <p:pic>
        <p:nvPicPr>
          <p:cNvPr id="17" name="Marcador de posición de imagen 16" descr="Icono de una campana de cristal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/>
        </p:blipFill>
        <p:spPr>
          <a:xfrm>
            <a:off x="9251413" y="2332432"/>
            <a:ext cx="504000" cy="504000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112623" y="2996616"/>
            <a:ext cx="2821873" cy="432384"/>
          </a:xfrm>
        </p:spPr>
        <p:txBody>
          <a:bodyPr rtlCol="0"/>
          <a:lstStyle/>
          <a:p>
            <a:pPr rtl="0"/>
            <a:r>
              <a:rPr lang="es-SV" sz="2400" dirty="0"/>
              <a:t>Reportería</a:t>
            </a:r>
            <a:endParaRPr lang="ru-RU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648452" cy="1673518"/>
          </a:xfrm>
        </p:spPr>
        <p:txBody>
          <a:bodyPr rtlCol="0">
            <a:normAutofit/>
          </a:bodyPr>
          <a:lstStyle/>
          <a:p>
            <a:pPr rtl="0"/>
            <a:r>
              <a:rPr lang="es-SV" dirty="0"/>
              <a:t>Permite el filtrado de datos por fechas para posteriormente generar un documento con dicha información en formato </a:t>
            </a:r>
            <a:r>
              <a:rPr lang="es-SV" dirty="0" err="1"/>
              <a:t>pdf</a:t>
            </a:r>
            <a:endParaRPr lang="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7</a:t>
            </a:fld>
            <a:endParaRPr lang="ru-RU" dirty="0"/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5CCEE597-9C8E-4AF1-8484-59765800E7F3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7"/>
          <a:srcRect l="16439" r="1643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2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SV" sz="3600" dirty="0"/>
              <a:t>Administrador de bodega</a:t>
            </a:r>
            <a:endParaRPr lang="ru-RU" sz="3600" dirty="0"/>
          </a:p>
        </p:txBody>
      </p:sp>
      <p:pic>
        <p:nvPicPr>
          <p:cNvPr id="15" name="Marcador de posición de imagen 14" descr="Icono de una copa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2929332"/>
            <a:ext cx="2479753" cy="856342"/>
          </a:xfrm>
        </p:spPr>
        <p:txBody>
          <a:bodyPr rtlCol="0"/>
          <a:lstStyle/>
          <a:p>
            <a:pPr rtl="0"/>
            <a:r>
              <a:rPr lang="es-SV" sz="2400" dirty="0"/>
              <a:t>Inventario</a:t>
            </a:r>
            <a:endParaRPr lang="ru-RU" sz="24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17972" y="3701382"/>
            <a:ext cx="2217507" cy="1673518"/>
          </a:xfrm>
        </p:spPr>
        <p:txBody>
          <a:bodyPr rtlCol="0">
            <a:normAutofit/>
          </a:bodyPr>
          <a:lstStyle/>
          <a:p>
            <a:pPr rtl="0"/>
            <a:r>
              <a:rPr lang="es-SV" dirty="0"/>
              <a:t>Podrá consultar la disponibilidad de productos</a:t>
            </a:r>
            <a:endParaRPr lang="es" dirty="0"/>
          </a:p>
        </p:txBody>
      </p:sp>
      <p:pic>
        <p:nvPicPr>
          <p:cNvPr id="17" name="Marcador de posición de imagen 16" descr="Icono de una campana de cristal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/>
        </p:blipFill>
        <p:spPr>
          <a:xfrm>
            <a:off x="9251413" y="2332432"/>
            <a:ext cx="504000" cy="504000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112623" y="2996616"/>
            <a:ext cx="2821873" cy="432384"/>
          </a:xfrm>
        </p:spPr>
        <p:txBody>
          <a:bodyPr rtlCol="0"/>
          <a:lstStyle/>
          <a:p>
            <a:pPr rtl="0"/>
            <a:r>
              <a:rPr lang="es-SV" sz="2400" dirty="0"/>
              <a:t>Disponibilidad de búsqueda</a:t>
            </a:r>
            <a:endParaRPr lang="ru-RU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3" y="3854855"/>
            <a:ext cx="2648452" cy="1673518"/>
          </a:xfrm>
        </p:spPr>
        <p:txBody>
          <a:bodyPr rtlCol="0">
            <a:normAutofit/>
          </a:bodyPr>
          <a:lstStyle/>
          <a:p>
            <a:pPr rtl="0"/>
            <a:r>
              <a:rPr lang="es-SV" dirty="0"/>
              <a:t>Podrá filtrar la información dependiendo del producto deseado</a:t>
            </a:r>
            <a:endParaRPr lang="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8</a:t>
            </a:fld>
            <a:endParaRPr lang="ru-RU" dirty="0"/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E1E53CCC-C706-4AB7-B6A2-B08B399BD3BA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7"/>
          <a:srcRect l="21237" r="2123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0261DDA-D2BF-48CE-8AD4-7D43FA64C6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45717" y="1722821"/>
            <a:ext cx="7700565" cy="40132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8B1E0E-D1AA-41E1-9E9D-FE5C49DE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Módulo de ventas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1FEA39-52EB-47FE-A0AF-5FB25B1A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9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CB37FA89-7518-4500-BD9F-CC6E8284FFCD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</p:spTree>
    <p:extLst>
      <p:ext uri="{BB962C8B-B14F-4D97-AF65-F5344CB8AC3E}">
        <p14:creationId xmlns:p14="http://schemas.microsoft.com/office/powerpoint/2010/main" val="23292107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62_TF16411246.potx" id="{17700922-FE49-4A70-975E-90630FEE4303}" vid="{5B0A6250-7DD7-443B-BCC0-372EF13848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para inversores de un restaurante</Template>
  <TotalTime>0</TotalTime>
  <Words>320</Words>
  <Application>Microsoft Office PowerPoint</Application>
  <PresentationFormat>Panorámica</PresentationFormat>
  <Paragraphs>73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Adobe Garamond Pro</vt:lpstr>
      <vt:lpstr>Arial</vt:lpstr>
      <vt:lpstr>Calibri</vt:lpstr>
      <vt:lpstr>Segoe UI</vt:lpstr>
      <vt:lpstr>Tema de Office</vt:lpstr>
      <vt:lpstr>Bongustaio</vt:lpstr>
      <vt:lpstr>Integrantes</vt:lpstr>
      <vt:lpstr>Objetivos</vt:lpstr>
      <vt:lpstr>Sistema Bongustaio</vt:lpstr>
      <vt:lpstr>Login</vt:lpstr>
      <vt:lpstr>Modulo de TI</vt:lpstr>
      <vt:lpstr>Módulo de Administrador</vt:lpstr>
      <vt:lpstr>Administrador de bodega</vt:lpstr>
      <vt:lpstr>Módulo de ventas</vt:lpstr>
      <vt:lpstr>Módulo de venta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2020-01-16T14:38:02Z</dcterms:created>
  <dcterms:modified xsi:type="dcterms:W3CDTF">2020-01-16T17:07:49Z</dcterms:modified>
</cp:coreProperties>
</file>